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2" r:id="rId9"/>
    <p:sldId id="303"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E5D9C-9C92-45D1-A393-AAFDEA62182B}" v="7" dt="2020-11-11T18:26:32.804"/>
    <p1510:client id="{70D13F26-5C95-4ABB-BCAB-0FD635D3C3FC}" v="19" dt="2020-11-12T17:21:24.3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autoAdjust="0"/>
  </p:normalViewPr>
  <p:slideViewPr>
    <p:cSldViewPr snapToGrid="0" showGuides="1">
      <p:cViewPr varScale="1">
        <p:scale>
          <a:sx n="73" d="100"/>
          <a:sy n="73" d="100"/>
        </p:scale>
        <p:origin x="630"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2T17:33:16.300" v="270" actId="20577"/>
      <pc:docMkLst>
        <pc:docMk/>
      </pc:docMkLst>
      <pc:sldChg chg="modSp mod">
        <pc:chgData name="Soens Jakob" userId="4aa289e1-1954-4157-b5f3-712a57c7de7f" providerId="ADAL" clId="{70D13F26-5C95-4ABB-BCAB-0FD635D3C3FC}" dt="2020-11-12T12:56:19.165" v="44" actId="20577"/>
        <pc:sldMkLst>
          <pc:docMk/>
          <pc:sldMk cId="2158244687" sldId="302"/>
        </pc:sldMkLst>
        <pc:spChg chg="mod">
          <ac:chgData name="Soens Jakob" userId="4aa289e1-1954-4157-b5f3-712a57c7de7f" providerId="ADAL" clId="{70D13F26-5C95-4ABB-BCAB-0FD635D3C3FC}" dt="2020-11-12T12:56:19.165" v="44"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2T17:33:16.300" v="270" actId="20577"/>
        <pc:sldMkLst>
          <pc:docMk/>
          <pc:sldMk cId="1769748956" sldId="303"/>
        </pc:sldMkLst>
        <pc:spChg chg="mod">
          <ac:chgData name="Soens Jakob" userId="4aa289e1-1954-4157-b5f3-712a57c7de7f" providerId="ADAL" clId="{70D13F26-5C95-4ABB-BCAB-0FD635D3C3FC}" dt="2020-11-12T17:33:16.300" v="270"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2T10:32:25.956" v="11" actId="20577"/>
        <pc:sldMkLst>
          <pc:docMk/>
          <pc:sldMk cId="3689607147" sldId="304"/>
        </pc:sldMkLst>
        <pc:spChg chg="mod">
          <ac:chgData name="Soens Jakob" userId="4aa289e1-1954-4157-b5f3-712a57c7de7f" providerId="ADAL" clId="{70D13F26-5C95-4ABB-BCAB-0FD635D3C3FC}" dt="2020-11-12T10:32:25.956" v="11" actId="20577"/>
          <ac:spMkLst>
            <pc:docMk/>
            <pc:sldMk cId="3689607147" sldId="304"/>
            <ac:spMk id="3" creationId="{200C64C2-CE7C-4331-9EF3-C21D98020CBB}"/>
          </ac:spMkLst>
        </pc:spChg>
      </pc:sldChg>
      <pc:sldChg chg="addSp delSp modSp mod">
        <pc:chgData name="Soens Jakob" userId="4aa289e1-1954-4157-b5f3-712a57c7de7f" providerId="ADAL" clId="{70D13F26-5C95-4ABB-BCAB-0FD635D3C3FC}" dt="2020-11-12T17:22:44.541" v="257" actId="1440"/>
        <pc:sldMkLst>
          <pc:docMk/>
          <pc:sldMk cId="3302065766" sldId="306"/>
        </pc:sldMkLst>
        <pc:spChg chg="mod">
          <ac:chgData name="Soens Jakob" userId="4aa289e1-1954-4157-b5f3-712a57c7de7f" providerId="ADAL" clId="{70D13F26-5C95-4ABB-BCAB-0FD635D3C3FC}" dt="2020-11-12T17:21:45.796" v="194" actId="313"/>
          <ac:spMkLst>
            <pc:docMk/>
            <pc:sldMk cId="3302065766" sldId="306"/>
            <ac:spMk id="2" creationId="{9123A705-C65C-4410-974C-F9A652F10052}"/>
          </ac:spMkLst>
        </pc:sp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ac:chgData name="Soens Jakob" userId="4aa289e1-1954-4157-b5f3-712a57c7de7f" providerId="ADAL" clId="{70D13F26-5C95-4ABB-BCAB-0FD635D3C3FC}" dt="2020-11-12T17:22:44.541" v="257" actId="1440"/>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2T17:22:22.422" v="256" actId="20577"/>
        <pc:sldMkLst>
          <pc:docMk/>
          <pc:sldMk cId="2659125208" sldId="307"/>
        </pc:sldMkLst>
        <pc:spChg chg="mod">
          <ac:chgData name="Soens Jakob" userId="4aa289e1-1954-4157-b5f3-712a57c7de7f" providerId="ADAL" clId="{70D13F26-5C95-4ABB-BCAB-0FD635D3C3FC}" dt="2020-11-12T17:22:22.422" v="256"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mod">
          <ac:chgData name="Soens Jakob" userId="4aa289e1-1954-4157-b5f3-712a57c7de7f" providerId="ADAL" clId="{70D13F26-5C95-4ABB-BCAB-0FD635D3C3FC}" dt="2020-11-12T17:16:55.810" v="176" actId="14100"/>
          <ac:picMkLst>
            <pc:docMk/>
            <pc:sldMk cId="2659125208" sldId="307"/>
            <ac:picMk id="6" creationId="{68339F36-97FC-4B33-A04A-3C5D01B365B9}"/>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59:41.777" v="171" actId="22"/>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15:43:40.220" v="117"/>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ac:chgData name="Soens Jakob" userId="4aa289e1-1954-4157-b5f3-712a57c7de7f" providerId="ADAL" clId="{70D13F26-5C95-4ABB-BCAB-0FD635D3C3FC}" dt="2020-11-12T15:43:23.774" v="115" actId="22"/>
          <ac:picMkLst>
            <pc:docMk/>
            <pc:sldMk cId="3426619788" sldId="312"/>
            <ac:picMk id="8" creationId="{0CE87F3C-DD17-4C80-864C-D9C4B3E2C9B7}"/>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Why</a:t>
            </a:r>
            <a:r>
              <a:rPr lang="nl-BE" dirty="0"/>
              <a:t>, </a:t>
            </a:r>
            <a:r>
              <a:rPr lang="nl-BE" dirty="0" err="1"/>
              <a:t>Who</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web </a:t>
            </a:r>
            <a:r>
              <a:rPr lang="en-US" dirty="0" err="1"/>
              <a:t>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twister bord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modes</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Visueel en auditief</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 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314" y="1828799"/>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dirty="0"/>
              <a:t>Simpele Database 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68339F36-97FC-4B33-A04A-3C5D01B36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602" y="5143500"/>
            <a:ext cx="9992734" cy="3738959"/>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7849107" y="2175218"/>
            <a:ext cx="9762618" cy="6445964"/>
          </a:xfrm>
          <a:prstGeom prst="rect">
            <a:avLst/>
          </a:prstGeom>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2898</TotalTime>
  <Words>200</Words>
  <Application>Microsoft Office PowerPoint</Application>
  <PresentationFormat>Custom</PresentationFormat>
  <Paragraphs>63</Paragraphs>
  <Slides>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Arial</vt:lpstr>
      <vt:lpstr>Arial Rounded MT Bold</vt:lpstr>
      <vt:lpstr>Calibri</vt:lpstr>
      <vt:lpstr>Calibri Light</vt:lpstr>
      <vt:lpstr>Wingdings</vt:lpstr>
      <vt:lpstr>Howest NL</vt:lpstr>
      <vt:lpstr>Howest EN</vt:lpstr>
      <vt:lpstr>Howest NL met tweede logo</vt:lpstr>
      <vt:lpstr>Twister 2.0</vt:lpstr>
      <vt:lpstr>Project omschrijving</vt:lpstr>
      <vt:lpstr> Why: Key Question</vt:lpstr>
      <vt:lpstr>Who: Rollenverdeling</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2020-11-12T17:33:36Z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